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71" r:id="rId10"/>
    <p:sldId id="270" r:id="rId11"/>
    <p:sldId id="269" r:id="rId12"/>
    <p:sldId id="268" r:id="rId13"/>
    <p:sldId id="266" r:id="rId14"/>
    <p:sldId id="265" r:id="rId15"/>
    <p:sldId id="262" r:id="rId16"/>
    <p:sldId id="263" r:id="rId17"/>
    <p:sldId id="272" r:id="rId18"/>
    <p:sldId id="273" r:id="rId19"/>
    <p:sldId id="274" r:id="rId20"/>
    <p:sldId id="276" r:id="rId21"/>
    <p:sldId id="277" r:id="rId22"/>
    <p:sldId id="275" r:id="rId23"/>
    <p:sldId id="281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740EF-290C-42A1-857B-9DA6CDC488FC}" v="273" dt="2019-05-06T17:54:05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Newbold" userId="0c76f106-4bfe-464b-9e05-23ae0c0e872a" providerId="ADAL" clId="{C10DF101-9425-4105-9462-C4FD17D1667C}"/>
    <pc:docChg chg="modSld">
      <pc:chgData name="Kelly Newbold" userId="0c76f106-4bfe-464b-9e05-23ae0c0e872a" providerId="ADAL" clId="{C10DF101-9425-4105-9462-C4FD17D1667C}" dt="2019-04-23T12:34:20.393" v="7" actId="14100"/>
      <pc:docMkLst>
        <pc:docMk/>
      </pc:docMkLst>
      <pc:sldChg chg="addSp modSp">
        <pc:chgData name="Kelly Newbold" userId="0c76f106-4bfe-464b-9e05-23ae0c0e872a" providerId="ADAL" clId="{C10DF101-9425-4105-9462-C4FD17D1667C}" dt="2019-04-23T12:34:20.393" v="7" actId="14100"/>
        <pc:sldMkLst>
          <pc:docMk/>
          <pc:sldMk cId="3434503654" sldId="261"/>
        </pc:sldMkLst>
        <pc:picChg chg="add mod">
          <ac:chgData name="Kelly Newbold" userId="0c76f106-4bfe-464b-9e05-23ae0c0e872a" providerId="ADAL" clId="{C10DF101-9425-4105-9462-C4FD17D1667C}" dt="2019-04-23T12:33:40.295" v="3" actId="14100"/>
          <ac:picMkLst>
            <pc:docMk/>
            <pc:sldMk cId="3434503654" sldId="261"/>
            <ac:picMk id="4" creationId="{B50ACB12-011F-484C-B59A-0DCC5E3334B9}"/>
          </ac:picMkLst>
        </pc:picChg>
        <pc:picChg chg="add mod">
          <ac:chgData name="Kelly Newbold" userId="0c76f106-4bfe-464b-9e05-23ae0c0e872a" providerId="ADAL" clId="{C10DF101-9425-4105-9462-C4FD17D1667C}" dt="2019-04-23T12:34:20.393" v="7" actId="14100"/>
          <ac:picMkLst>
            <pc:docMk/>
            <pc:sldMk cId="3434503654" sldId="261"/>
            <ac:picMk id="5" creationId="{87198A8A-ED42-4158-A0AE-19FA471A074C}"/>
          </ac:picMkLst>
        </pc:picChg>
      </pc:sldChg>
    </pc:docChg>
  </pc:docChgLst>
  <pc:docChgLst>
    <pc:chgData name="Kelly Newbold" userId="0c76f106-4bfe-464b-9e05-23ae0c0e872a" providerId="ADAL" clId="{3C4740EF-290C-42A1-857B-9DA6CDC488FC}"/>
    <pc:docChg chg="custSel addSld delSld modSld">
      <pc:chgData name="Kelly Newbold" userId="0c76f106-4bfe-464b-9e05-23ae0c0e872a" providerId="ADAL" clId="{3C4740EF-290C-42A1-857B-9DA6CDC488FC}" dt="2019-05-06T17:54:05.776" v="273" actId="14100"/>
      <pc:docMkLst>
        <pc:docMk/>
      </pc:docMkLst>
      <pc:sldChg chg="modSp setBg">
        <pc:chgData name="Kelly Newbold" userId="0c76f106-4bfe-464b-9e05-23ae0c0e872a" providerId="ADAL" clId="{3C4740EF-290C-42A1-857B-9DA6CDC488FC}" dt="2019-05-06T17:54:05.776" v="273" actId="14100"/>
        <pc:sldMkLst>
          <pc:docMk/>
          <pc:sldMk cId="4012350403" sldId="256"/>
        </pc:sldMkLst>
        <pc:picChg chg="mod">
          <ac:chgData name="Kelly Newbold" userId="0c76f106-4bfe-464b-9e05-23ae0c0e872a" providerId="ADAL" clId="{3C4740EF-290C-42A1-857B-9DA6CDC488FC}" dt="2019-05-06T17:54:05.776" v="273" actId="14100"/>
          <ac:picMkLst>
            <pc:docMk/>
            <pc:sldMk cId="4012350403" sldId="256"/>
            <ac:picMk id="4" creationId="{4A5B919E-FB5C-4682-98C9-75757D8144AD}"/>
          </ac:picMkLst>
        </pc:picChg>
      </pc:sldChg>
      <pc:sldChg chg="addSp delSp modSp">
        <pc:chgData name="Kelly Newbold" userId="0c76f106-4bfe-464b-9e05-23ae0c0e872a" providerId="ADAL" clId="{3C4740EF-290C-42A1-857B-9DA6CDC488FC}" dt="2019-05-06T17:41:18.209" v="141" actId="14100"/>
        <pc:sldMkLst>
          <pc:docMk/>
          <pc:sldMk cId="1936704164" sldId="262"/>
        </pc:sldMkLst>
        <pc:spChg chg="del">
          <ac:chgData name="Kelly Newbold" userId="0c76f106-4bfe-464b-9e05-23ae0c0e872a" providerId="ADAL" clId="{3C4740EF-290C-42A1-857B-9DA6CDC488FC}" dt="2019-05-06T17:40:26.228" v="131" actId="478"/>
          <ac:spMkLst>
            <pc:docMk/>
            <pc:sldMk cId="1936704164" sldId="262"/>
            <ac:spMk id="2" creationId="{B83076B9-022E-438E-BC91-9F77C64A6928}"/>
          </ac:spMkLst>
        </pc:spChg>
        <pc:spChg chg="del">
          <ac:chgData name="Kelly Newbold" userId="0c76f106-4bfe-464b-9e05-23ae0c0e872a" providerId="ADAL" clId="{3C4740EF-290C-42A1-857B-9DA6CDC488FC}" dt="2019-05-06T17:40:27.506" v="132" actId="478"/>
          <ac:spMkLst>
            <pc:docMk/>
            <pc:sldMk cId="1936704164" sldId="262"/>
            <ac:spMk id="3" creationId="{723FEA4B-DD63-4F0C-8011-494DC5D68E2D}"/>
          </ac:spMkLst>
        </pc:spChg>
        <pc:picChg chg="add mod">
          <ac:chgData name="Kelly Newbold" userId="0c76f106-4bfe-464b-9e05-23ae0c0e872a" providerId="ADAL" clId="{3C4740EF-290C-42A1-857B-9DA6CDC488FC}" dt="2019-05-06T17:40:52.562" v="136" actId="14100"/>
          <ac:picMkLst>
            <pc:docMk/>
            <pc:sldMk cId="1936704164" sldId="262"/>
            <ac:picMk id="4" creationId="{BD08E4ED-1DBB-4349-9865-BA040CD11E04}"/>
          </ac:picMkLst>
        </pc:picChg>
        <pc:picChg chg="add mod">
          <ac:chgData name="Kelly Newbold" userId="0c76f106-4bfe-464b-9e05-23ae0c0e872a" providerId="ADAL" clId="{3C4740EF-290C-42A1-857B-9DA6CDC488FC}" dt="2019-05-06T17:41:18.209" v="141" actId="14100"/>
          <ac:picMkLst>
            <pc:docMk/>
            <pc:sldMk cId="1936704164" sldId="262"/>
            <ac:picMk id="5" creationId="{809C918C-C14F-4286-ABCC-EC96366F67F1}"/>
          </ac:picMkLst>
        </pc:picChg>
      </pc:sldChg>
      <pc:sldChg chg="addSp modSp">
        <pc:chgData name="Kelly Newbold" userId="0c76f106-4bfe-464b-9e05-23ae0c0e872a" providerId="ADAL" clId="{3C4740EF-290C-42A1-857B-9DA6CDC488FC}" dt="2019-05-06T17:42:57.618" v="160" actId="14100"/>
        <pc:sldMkLst>
          <pc:docMk/>
          <pc:sldMk cId="1221997094" sldId="263"/>
        </pc:sldMkLst>
        <pc:picChg chg="add mod">
          <ac:chgData name="Kelly Newbold" userId="0c76f106-4bfe-464b-9e05-23ae0c0e872a" providerId="ADAL" clId="{3C4740EF-290C-42A1-857B-9DA6CDC488FC}" dt="2019-05-06T17:42:28.301" v="156" actId="14100"/>
          <ac:picMkLst>
            <pc:docMk/>
            <pc:sldMk cId="1221997094" sldId="263"/>
            <ac:picMk id="2" creationId="{F03FC51A-7005-4817-AD2F-C9EFB15F55A2}"/>
          </ac:picMkLst>
        </pc:picChg>
        <pc:picChg chg="add mod">
          <ac:chgData name="Kelly Newbold" userId="0c76f106-4bfe-464b-9e05-23ae0c0e872a" providerId="ADAL" clId="{3C4740EF-290C-42A1-857B-9DA6CDC488FC}" dt="2019-05-06T17:42:57.618" v="160" actId="14100"/>
          <ac:picMkLst>
            <pc:docMk/>
            <pc:sldMk cId="1221997094" sldId="263"/>
            <ac:picMk id="3" creationId="{6574466F-7DE3-47F7-B0FC-000ED5AA6765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30:07.218" v="39" actId="14100"/>
        <pc:sldMkLst>
          <pc:docMk/>
          <pc:sldMk cId="450918610" sldId="264"/>
        </pc:sldMkLst>
        <pc:spChg chg="del">
          <ac:chgData name="Kelly Newbold" userId="0c76f106-4bfe-464b-9e05-23ae0c0e872a" providerId="ADAL" clId="{3C4740EF-290C-42A1-857B-9DA6CDC488FC}" dt="2019-05-06T17:27:08.256" v="11" actId="478"/>
          <ac:spMkLst>
            <pc:docMk/>
            <pc:sldMk cId="450918610" sldId="264"/>
            <ac:spMk id="2" creationId="{94850A6D-5BE5-4D30-991A-74AEA44F8E89}"/>
          </ac:spMkLst>
        </pc:spChg>
        <pc:spChg chg="del">
          <ac:chgData name="Kelly Newbold" userId="0c76f106-4bfe-464b-9e05-23ae0c0e872a" providerId="ADAL" clId="{3C4740EF-290C-42A1-857B-9DA6CDC488FC}" dt="2019-05-06T17:27:10.053" v="12" actId="478"/>
          <ac:spMkLst>
            <pc:docMk/>
            <pc:sldMk cId="450918610" sldId="264"/>
            <ac:spMk id="3" creationId="{898A7188-783D-47FE-B4EB-36474D0734C0}"/>
          </ac:spMkLst>
        </pc:spChg>
        <pc:picChg chg="add del mod">
          <ac:chgData name="Kelly Newbold" userId="0c76f106-4bfe-464b-9e05-23ae0c0e872a" providerId="ADAL" clId="{3C4740EF-290C-42A1-857B-9DA6CDC488FC}" dt="2019-05-06T17:28:37.279" v="21" actId="478"/>
          <ac:picMkLst>
            <pc:docMk/>
            <pc:sldMk cId="450918610" sldId="264"/>
            <ac:picMk id="4" creationId="{228D9D64-4D92-40C9-B8DD-6E2BAAF19DFE}"/>
          </ac:picMkLst>
        </pc:picChg>
        <pc:picChg chg="add mod">
          <ac:chgData name="Kelly Newbold" userId="0c76f106-4bfe-464b-9e05-23ae0c0e872a" providerId="ADAL" clId="{3C4740EF-290C-42A1-857B-9DA6CDC488FC}" dt="2019-05-06T17:30:04.331" v="38" actId="14100"/>
          <ac:picMkLst>
            <pc:docMk/>
            <pc:sldMk cId="450918610" sldId="264"/>
            <ac:picMk id="5" creationId="{3B05C9E1-B5BF-43C6-85A1-EA7D54761E9F}"/>
          </ac:picMkLst>
        </pc:picChg>
        <pc:picChg chg="add del mod">
          <ac:chgData name="Kelly Newbold" userId="0c76f106-4bfe-464b-9e05-23ae0c0e872a" providerId="ADAL" clId="{3C4740EF-290C-42A1-857B-9DA6CDC488FC}" dt="2019-05-06T17:29:46.235" v="32" actId="478"/>
          <ac:picMkLst>
            <pc:docMk/>
            <pc:sldMk cId="450918610" sldId="264"/>
            <ac:picMk id="6" creationId="{B28A5D14-FE40-4579-9EE9-2085C9A1AD24}"/>
          </ac:picMkLst>
        </pc:picChg>
        <pc:picChg chg="add mod">
          <ac:chgData name="Kelly Newbold" userId="0c76f106-4bfe-464b-9e05-23ae0c0e872a" providerId="ADAL" clId="{3C4740EF-290C-42A1-857B-9DA6CDC488FC}" dt="2019-05-06T17:30:07.218" v="39" actId="14100"/>
          <ac:picMkLst>
            <pc:docMk/>
            <pc:sldMk cId="450918610" sldId="264"/>
            <ac:picMk id="7" creationId="{80E893DB-6576-4F8F-A43A-A3298A3ADEE3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40:03.331" v="130" actId="14100"/>
        <pc:sldMkLst>
          <pc:docMk/>
          <pc:sldMk cId="3074622163" sldId="265"/>
        </pc:sldMkLst>
        <pc:spChg chg="del">
          <ac:chgData name="Kelly Newbold" userId="0c76f106-4bfe-464b-9e05-23ae0c0e872a" providerId="ADAL" clId="{3C4740EF-290C-42A1-857B-9DA6CDC488FC}" dt="2019-05-06T17:39:08.889" v="121" actId="478"/>
          <ac:spMkLst>
            <pc:docMk/>
            <pc:sldMk cId="3074622163" sldId="265"/>
            <ac:spMk id="2" creationId="{B3654176-0C3C-4FEB-85B4-BE2D77AA7A29}"/>
          </ac:spMkLst>
        </pc:spChg>
        <pc:spChg chg="del">
          <ac:chgData name="Kelly Newbold" userId="0c76f106-4bfe-464b-9e05-23ae0c0e872a" providerId="ADAL" clId="{3C4740EF-290C-42A1-857B-9DA6CDC488FC}" dt="2019-05-06T17:39:09.900" v="122" actId="478"/>
          <ac:spMkLst>
            <pc:docMk/>
            <pc:sldMk cId="3074622163" sldId="265"/>
            <ac:spMk id="3" creationId="{34801F3D-BC0F-4BEA-AA6C-FED706433B60}"/>
          </ac:spMkLst>
        </pc:spChg>
        <pc:picChg chg="add mod">
          <ac:chgData name="Kelly Newbold" userId="0c76f106-4bfe-464b-9e05-23ae0c0e872a" providerId="ADAL" clId="{3C4740EF-290C-42A1-857B-9DA6CDC488FC}" dt="2019-05-06T17:39:35.358" v="126" actId="14100"/>
          <ac:picMkLst>
            <pc:docMk/>
            <pc:sldMk cId="3074622163" sldId="265"/>
            <ac:picMk id="4" creationId="{ADD2DED2-E5D9-42BB-9E4A-C861F9CC40FD}"/>
          </ac:picMkLst>
        </pc:picChg>
        <pc:picChg chg="add mod">
          <ac:chgData name="Kelly Newbold" userId="0c76f106-4bfe-464b-9e05-23ae0c0e872a" providerId="ADAL" clId="{3C4740EF-290C-42A1-857B-9DA6CDC488FC}" dt="2019-05-06T17:40:03.331" v="130" actId="14100"/>
          <ac:picMkLst>
            <pc:docMk/>
            <pc:sldMk cId="3074622163" sldId="265"/>
            <ac:picMk id="5" creationId="{8DA3F760-FB25-49F9-A038-2ABF8AAC1440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39:03.448" v="120" actId="14100"/>
        <pc:sldMkLst>
          <pc:docMk/>
          <pc:sldMk cId="2976420314" sldId="266"/>
        </pc:sldMkLst>
        <pc:spChg chg="del">
          <ac:chgData name="Kelly Newbold" userId="0c76f106-4bfe-464b-9e05-23ae0c0e872a" providerId="ADAL" clId="{3C4740EF-290C-42A1-857B-9DA6CDC488FC}" dt="2019-05-06T17:37:35.035" v="110" actId="478"/>
          <ac:spMkLst>
            <pc:docMk/>
            <pc:sldMk cId="2976420314" sldId="266"/>
            <ac:spMk id="2" creationId="{C1AFDC38-78A4-437E-9F29-4DF4AB15F0FA}"/>
          </ac:spMkLst>
        </pc:spChg>
        <pc:spChg chg="del">
          <ac:chgData name="Kelly Newbold" userId="0c76f106-4bfe-464b-9e05-23ae0c0e872a" providerId="ADAL" clId="{3C4740EF-290C-42A1-857B-9DA6CDC488FC}" dt="2019-05-06T17:37:36.866" v="111" actId="478"/>
          <ac:spMkLst>
            <pc:docMk/>
            <pc:sldMk cId="2976420314" sldId="266"/>
            <ac:spMk id="3" creationId="{E21FAD75-C216-4A92-8509-3722A62F9C1B}"/>
          </ac:spMkLst>
        </pc:spChg>
        <pc:picChg chg="add mod">
          <ac:chgData name="Kelly Newbold" userId="0c76f106-4bfe-464b-9e05-23ae0c0e872a" providerId="ADAL" clId="{3C4740EF-290C-42A1-857B-9DA6CDC488FC}" dt="2019-05-06T17:38:35.264" v="115" actId="14100"/>
          <ac:picMkLst>
            <pc:docMk/>
            <pc:sldMk cId="2976420314" sldId="266"/>
            <ac:picMk id="4" creationId="{478187CB-E84D-4833-A6ED-E47523221192}"/>
          </ac:picMkLst>
        </pc:picChg>
        <pc:picChg chg="add mod">
          <ac:chgData name="Kelly Newbold" userId="0c76f106-4bfe-464b-9e05-23ae0c0e872a" providerId="ADAL" clId="{3C4740EF-290C-42A1-857B-9DA6CDC488FC}" dt="2019-05-06T17:39:03.448" v="120" actId="14100"/>
          <ac:picMkLst>
            <pc:docMk/>
            <pc:sldMk cId="2976420314" sldId="266"/>
            <ac:picMk id="5" creationId="{C9702EBC-EEC9-4B75-BE91-C0B6A5700C63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31:51.560" v="55" actId="14100"/>
        <pc:sldMkLst>
          <pc:docMk/>
          <pc:sldMk cId="649506455" sldId="267"/>
        </pc:sldMkLst>
        <pc:spChg chg="del">
          <ac:chgData name="Kelly Newbold" userId="0c76f106-4bfe-464b-9e05-23ae0c0e872a" providerId="ADAL" clId="{3C4740EF-290C-42A1-857B-9DA6CDC488FC}" dt="2019-05-06T17:30:15.618" v="40" actId="478"/>
          <ac:spMkLst>
            <pc:docMk/>
            <pc:sldMk cId="649506455" sldId="267"/>
            <ac:spMk id="2" creationId="{0988767A-BB0B-4F9C-9ABF-E79C7150FB0D}"/>
          </ac:spMkLst>
        </pc:spChg>
        <pc:spChg chg="del">
          <ac:chgData name="Kelly Newbold" userId="0c76f106-4bfe-464b-9e05-23ae0c0e872a" providerId="ADAL" clId="{3C4740EF-290C-42A1-857B-9DA6CDC488FC}" dt="2019-05-06T17:30:17.100" v="41" actId="478"/>
          <ac:spMkLst>
            <pc:docMk/>
            <pc:sldMk cId="649506455" sldId="267"/>
            <ac:spMk id="3" creationId="{FD6BCBD2-B6FE-40C1-93AF-05E840063523}"/>
          </ac:spMkLst>
        </pc:spChg>
        <pc:picChg chg="add mod">
          <ac:chgData name="Kelly Newbold" userId="0c76f106-4bfe-464b-9e05-23ae0c0e872a" providerId="ADAL" clId="{3C4740EF-290C-42A1-857B-9DA6CDC488FC}" dt="2019-05-06T17:31:41.313" v="53" actId="14100"/>
          <ac:picMkLst>
            <pc:docMk/>
            <pc:sldMk cId="649506455" sldId="267"/>
            <ac:picMk id="4" creationId="{F6FC4F1F-836F-4663-893E-61BAC64E59B1}"/>
          </ac:picMkLst>
        </pc:picChg>
        <pc:picChg chg="add mod">
          <ac:chgData name="Kelly Newbold" userId="0c76f106-4bfe-464b-9e05-23ae0c0e872a" providerId="ADAL" clId="{3C4740EF-290C-42A1-857B-9DA6CDC488FC}" dt="2019-05-06T17:31:51.560" v="55" actId="14100"/>
          <ac:picMkLst>
            <pc:docMk/>
            <pc:sldMk cId="649506455" sldId="267"/>
            <ac:picMk id="5" creationId="{92F3B43D-6041-43CF-ACFA-4C0F041C31BA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37:24.393" v="109" actId="14100"/>
        <pc:sldMkLst>
          <pc:docMk/>
          <pc:sldMk cId="1121522974" sldId="268"/>
        </pc:sldMkLst>
        <pc:spChg chg="del">
          <ac:chgData name="Kelly Newbold" userId="0c76f106-4bfe-464b-9e05-23ae0c0e872a" providerId="ADAL" clId="{3C4740EF-290C-42A1-857B-9DA6CDC488FC}" dt="2019-05-06T17:36:11.461" v="96" actId="478"/>
          <ac:spMkLst>
            <pc:docMk/>
            <pc:sldMk cId="1121522974" sldId="268"/>
            <ac:spMk id="2" creationId="{747DD304-F788-43A6-8BF5-BFABF28BCBE0}"/>
          </ac:spMkLst>
        </pc:spChg>
        <pc:spChg chg="del">
          <ac:chgData name="Kelly Newbold" userId="0c76f106-4bfe-464b-9e05-23ae0c0e872a" providerId="ADAL" clId="{3C4740EF-290C-42A1-857B-9DA6CDC488FC}" dt="2019-05-06T17:36:12.680" v="97" actId="478"/>
          <ac:spMkLst>
            <pc:docMk/>
            <pc:sldMk cId="1121522974" sldId="268"/>
            <ac:spMk id="3" creationId="{C112AC4D-A234-4CF5-AA9F-B59DFCA404F9}"/>
          </ac:spMkLst>
        </pc:spChg>
        <pc:picChg chg="add mod">
          <ac:chgData name="Kelly Newbold" userId="0c76f106-4bfe-464b-9e05-23ae0c0e872a" providerId="ADAL" clId="{3C4740EF-290C-42A1-857B-9DA6CDC488FC}" dt="2019-05-06T17:37:16.353" v="106" actId="1076"/>
          <ac:picMkLst>
            <pc:docMk/>
            <pc:sldMk cId="1121522974" sldId="268"/>
            <ac:picMk id="4" creationId="{D3BA60FE-6623-4A47-A56B-7124227ACC7B}"/>
          </ac:picMkLst>
        </pc:picChg>
        <pc:picChg chg="add mod">
          <ac:chgData name="Kelly Newbold" userId="0c76f106-4bfe-464b-9e05-23ae0c0e872a" providerId="ADAL" clId="{3C4740EF-290C-42A1-857B-9DA6CDC488FC}" dt="2019-05-06T17:37:24.393" v="109" actId="14100"/>
          <ac:picMkLst>
            <pc:docMk/>
            <pc:sldMk cId="1121522974" sldId="268"/>
            <ac:picMk id="5" creationId="{85515DF2-78F7-4F07-855C-C26A3E23F809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36:02.472" v="95" actId="1076"/>
        <pc:sldMkLst>
          <pc:docMk/>
          <pc:sldMk cId="1146202657" sldId="269"/>
        </pc:sldMkLst>
        <pc:spChg chg="del">
          <ac:chgData name="Kelly Newbold" userId="0c76f106-4bfe-464b-9e05-23ae0c0e872a" providerId="ADAL" clId="{3C4740EF-290C-42A1-857B-9DA6CDC488FC}" dt="2019-05-06T17:34:40.871" v="81" actId="478"/>
          <ac:spMkLst>
            <pc:docMk/>
            <pc:sldMk cId="1146202657" sldId="269"/>
            <ac:spMk id="2" creationId="{F9C43A43-F870-410D-83D8-6C5A6DA81ECB}"/>
          </ac:spMkLst>
        </pc:spChg>
        <pc:spChg chg="del">
          <ac:chgData name="Kelly Newbold" userId="0c76f106-4bfe-464b-9e05-23ae0c0e872a" providerId="ADAL" clId="{3C4740EF-290C-42A1-857B-9DA6CDC488FC}" dt="2019-05-06T17:34:42.510" v="82" actId="478"/>
          <ac:spMkLst>
            <pc:docMk/>
            <pc:sldMk cId="1146202657" sldId="269"/>
            <ac:spMk id="3" creationId="{A182916A-3B82-4874-A720-0B121B0C15CA}"/>
          </ac:spMkLst>
        </pc:spChg>
        <pc:picChg chg="add mod">
          <ac:chgData name="Kelly Newbold" userId="0c76f106-4bfe-464b-9e05-23ae0c0e872a" providerId="ADAL" clId="{3C4740EF-290C-42A1-857B-9DA6CDC488FC}" dt="2019-05-06T17:35:56.161" v="94" actId="1076"/>
          <ac:picMkLst>
            <pc:docMk/>
            <pc:sldMk cId="1146202657" sldId="269"/>
            <ac:picMk id="4" creationId="{C1DFE99E-03EA-4458-90D7-F7D79B4B5235}"/>
          </ac:picMkLst>
        </pc:picChg>
        <pc:picChg chg="add mod">
          <ac:chgData name="Kelly Newbold" userId="0c76f106-4bfe-464b-9e05-23ae0c0e872a" providerId="ADAL" clId="{3C4740EF-290C-42A1-857B-9DA6CDC488FC}" dt="2019-05-06T17:36:02.472" v="95" actId="1076"/>
          <ac:picMkLst>
            <pc:docMk/>
            <pc:sldMk cId="1146202657" sldId="269"/>
            <ac:picMk id="5" creationId="{CA3B5917-6687-4158-83D8-B43275D998D8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34:36.687" v="80" actId="478"/>
        <pc:sldMkLst>
          <pc:docMk/>
          <pc:sldMk cId="3759529390" sldId="270"/>
        </pc:sldMkLst>
        <pc:spChg chg="del">
          <ac:chgData name="Kelly Newbold" userId="0c76f106-4bfe-464b-9e05-23ae0c0e872a" providerId="ADAL" clId="{3C4740EF-290C-42A1-857B-9DA6CDC488FC}" dt="2019-05-06T17:33:16.384" v="67" actId="478"/>
          <ac:spMkLst>
            <pc:docMk/>
            <pc:sldMk cId="3759529390" sldId="270"/>
            <ac:spMk id="2" creationId="{E9AE3AFC-3134-49F1-A582-882801E9171C}"/>
          </ac:spMkLst>
        </pc:spChg>
        <pc:spChg chg="del">
          <ac:chgData name="Kelly Newbold" userId="0c76f106-4bfe-464b-9e05-23ae0c0e872a" providerId="ADAL" clId="{3C4740EF-290C-42A1-857B-9DA6CDC488FC}" dt="2019-05-06T17:33:18.409" v="68" actId="478"/>
          <ac:spMkLst>
            <pc:docMk/>
            <pc:sldMk cId="3759529390" sldId="270"/>
            <ac:spMk id="3" creationId="{E8E9B3A8-1C68-451B-B760-C1D6FB4F1D92}"/>
          </ac:spMkLst>
        </pc:spChg>
        <pc:graphicFrameChg chg="add del modGraphic">
          <ac:chgData name="Kelly Newbold" userId="0c76f106-4bfe-464b-9e05-23ae0c0e872a" providerId="ADAL" clId="{3C4740EF-290C-42A1-857B-9DA6CDC488FC}" dt="2019-05-06T17:34:36.687" v="80" actId="478"/>
          <ac:graphicFrameMkLst>
            <pc:docMk/>
            <pc:sldMk cId="3759529390" sldId="270"/>
            <ac:graphicFrameMk id="7" creationId="{7751830A-1749-40D1-B39E-7E76FD5D14C3}"/>
          </ac:graphicFrameMkLst>
        </pc:graphicFrameChg>
        <pc:picChg chg="add mod">
          <ac:chgData name="Kelly Newbold" userId="0c76f106-4bfe-464b-9e05-23ae0c0e872a" providerId="ADAL" clId="{3C4740EF-290C-42A1-857B-9DA6CDC488FC}" dt="2019-05-06T17:33:56.769" v="73" actId="14100"/>
          <ac:picMkLst>
            <pc:docMk/>
            <pc:sldMk cId="3759529390" sldId="270"/>
            <ac:picMk id="4" creationId="{22F8F3DE-249A-41EB-AA72-63B19E6C6C0C}"/>
          </ac:picMkLst>
        </pc:picChg>
        <pc:picChg chg="add mod">
          <ac:chgData name="Kelly Newbold" userId="0c76f106-4bfe-464b-9e05-23ae0c0e872a" providerId="ADAL" clId="{3C4740EF-290C-42A1-857B-9DA6CDC488FC}" dt="2019-05-06T17:34:23.697" v="77" actId="14100"/>
          <ac:picMkLst>
            <pc:docMk/>
            <pc:sldMk cId="3759529390" sldId="270"/>
            <ac:picMk id="5" creationId="{7AA819D8-74B2-4398-B178-4B9B80A4ED37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33:11.284" v="66" actId="1076"/>
        <pc:sldMkLst>
          <pc:docMk/>
          <pc:sldMk cId="303598609" sldId="271"/>
        </pc:sldMkLst>
        <pc:spChg chg="del">
          <ac:chgData name="Kelly Newbold" userId="0c76f106-4bfe-464b-9e05-23ae0c0e872a" providerId="ADAL" clId="{3C4740EF-290C-42A1-857B-9DA6CDC488FC}" dt="2019-05-06T17:27:01.026" v="9" actId="478"/>
          <ac:spMkLst>
            <pc:docMk/>
            <pc:sldMk cId="303598609" sldId="271"/>
            <ac:spMk id="2" creationId="{B0EE47C6-F425-49DA-B84A-0703DBFD4A22}"/>
          </ac:spMkLst>
        </pc:spChg>
        <pc:spChg chg="del">
          <ac:chgData name="Kelly Newbold" userId="0c76f106-4bfe-464b-9e05-23ae0c0e872a" providerId="ADAL" clId="{3C4740EF-290C-42A1-857B-9DA6CDC488FC}" dt="2019-05-06T17:27:03.887" v="10" actId="478"/>
          <ac:spMkLst>
            <pc:docMk/>
            <pc:sldMk cId="303598609" sldId="271"/>
            <ac:spMk id="3" creationId="{84C0DD1B-9FE7-43ED-8D88-81D7A2F95E99}"/>
          </ac:spMkLst>
        </pc:spChg>
        <pc:picChg chg="add mod">
          <ac:chgData name="Kelly Newbold" userId="0c76f106-4bfe-464b-9e05-23ae0c0e872a" providerId="ADAL" clId="{3C4740EF-290C-42A1-857B-9DA6CDC488FC}" dt="2019-05-06T17:33:11.284" v="66" actId="1076"/>
          <ac:picMkLst>
            <pc:docMk/>
            <pc:sldMk cId="303598609" sldId="271"/>
            <ac:picMk id="4" creationId="{03F0EDFC-75CC-47D6-8FC9-46CF03CB53C6}"/>
          </ac:picMkLst>
        </pc:picChg>
        <pc:picChg chg="add mod">
          <ac:chgData name="Kelly Newbold" userId="0c76f106-4bfe-464b-9e05-23ae0c0e872a" providerId="ADAL" clId="{3C4740EF-290C-42A1-857B-9DA6CDC488FC}" dt="2019-05-06T17:33:10.155" v="65" actId="14100"/>
          <ac:picMkLst>
            <pc:docMk/>
            <pc:sldMk cId="303598609" sldId="271"/>
            <ac:picMk id="5" creationId="{5DB92D25-EA79-46B9-BD33-F4A083F7E5D1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44:07.918" v="172" actId="14100"/>
        <pc:sldMkLst>
          <pc:docMk/>
          <pc:sldMk cId="1334335038" sldId="272"/>
        </pc:sldMkLst>
        <pc:spChg chg="del">
          <ac:chgData name="Kelly Newbold" userId="0c76f106-4bfe-464b-9e05-23ae0c0e872a" providerId="ADAL" clId="{3C4740EF-290C-42A1-857B-9DA6CDC488FC}" dt="2019-05-06T17:41:53.504" v="148" actId="478"/>
          <ac:spMkLst>
            <pc:docMk/>
            <pc:sldMk cId="1334335038" sldId="272"/>
            <ac:spMk id="2" creationId="{194637AA-1C58-43A1-AB90-811840485BA7}"/>
          </ac:spMkLst>
        </pc:spChg>
        <pc:spChg chg="del">
          <ac:chgData name="Kelly Newbold" userId="0c76f106-4bfe-464b-9e05-23ae0c0e872a" providerId="ADAL" clId="{3C4740EF-290C-42A1-857B-9DA6CDC488FC}" dt="2019-05-06T17:41:55.421" v="149" actId="478"/>
          <ac:spMkLst>
            <pc:docMk/>
            <pc:sldMk cId="1334335038" sldId="272"/>
            <ac:spMk id="3" creationId="{E8F39B9D-638D-41B6-A0D8-58CF942C370A}"/>
          </ac:spMkLst>
        </pc:spChg>
        <pc:picChg chg="add mod">
          <ac:chgData name="Kelly Newbold" userId="0c76f106-4bfe-464b-9e05-23ae0c0e872a" providerId="ADAL" clId="{3C4740EF-290C-42A1-857B-9DA6CDC488FC}" dt="2019-05-06T17:43:46.001" v="168" actId="14100"/>
          <ac:picMkLst>
            <pc:docMk/>
            <pc:sldMk cId="1334335038" sldId="272"/>
            <ac:picMk id="4" creationId="{FC7508B8-5545-4569-9AE2-74558C063EEA}"/>
          </ac:picMkLst>
        </pc:picChg>
        <pc:picChg chg="add mod">
          <ac:chgData name="Kelly Newbold" userId="0c76f106-4bfe-464b-9e05-23ae0c0e872a" providerId="ADAL" clId="{3C4740EF-290C-42A1-857B-9DA6CDC488FC}" dt="2019-05-06T17:44:07.918" v="172" actId="14100"/>
          <ac:picMkLst>
            <pc:docMk/>
            <pc:sldMk cId="1334335038" sldId="272"/>
            <ac:picMk id="5" creationId="{48E5A461-2732-466E-9F34-9D57DC5839F0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45:14.746" v="182" actId="14100"/>
        <pc:sldMkLst>
          <pc:docMk/>
          <pc:sldMk cId="3048248257" sldId="273"/>
        </pc:sldMkLst>
        <pc:spChg chg="del">
          <ac:chgData name="Kelly Newbold" userId="0c76f106-4bfe-464b-9e05-23ae0c0e872a" providerId="ADAL" clId="{3C4740EF-290C-42A1-857B-9DA6CDC488FC}" dt="2019-05-06T17:44:18.568" v="173" actId="478"/>
          <ac:spMkLst>
            <pc:docMk/>
            <pc:sldMk cId="3048248257" sldId="273"/>
            <ac:spMk id="2" creationId="{8AA9CD82-3276-44A3-8D87-C9AAE9F9A57A}"/>
          </ac:spMkLst>
        </pc:spChg>
        <pc:spChg chg="del">
          <ac:chgData name="Kelly Newbold" userId="0c76f106-4bfe-464b-9e05-23ae0c0e872a" providerId="ADAL" clId="{3C4740EF-290C-42A1-857B-9DA6CDC488FC}" dt="2019-05-06T17:44:19.956" v="174" actId="478"/>
          <ac:spMkLst>
            <pc:docMk/>
            <pc:sldMk cId="3048248257" sldId="273"/>
            <ac:spMk id="3" creationId="{EF72F31D-4299-431E-9F44-B18E9E500D63}"/>
          </ac:spMkLst>
        </pc:spChg>
        <pc:picChg chg="add mod">
          <ac:chgData name="Kelly Newbold" userId="0c76f106-4bfe-464b-9e05-23ae0c0e872a" providerId="ADAL" clId="{3C4740EF-290C-42A1-857B-9DA6CDC488FC}" dt="2019-05-06T17:44:50.482" v="178" actId="14100"/>
          <ac:picMkLst>
            <pc:docMk/>
            <pc:sldMk cId="3048248257" sldId="273"/>
            <ac:picMk id="4" creationId="{36CB8227-844B-4D8D-A802-F6965142DDFC}"/>
          </ac:picMkLst>
        </pc:picChg>
        <pc:picChg chg="add mod">
          <ac:chgData name="Kelly Newbold" userId="0c76f106-4bfe-464b-9e05-23ae0c0e872a" providerId="ADAL" clId="{3C4740EF-290C-42A1-857B-9DA6CDC488FC}" dt="2019-05-06T17:45:14.746" v="182" actId="14100"/>
          <ac:picMkLst>
            <pc:docMk/>
            <pc:sldMk cId="3048248257" sldId="273"/>
            <ac:picMk id="5" creationId="{3F4C3F17-9F7A-4E65-8707-94AAE31388C7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46:42.520" v="197" actId="1076"/>
        <pc:sldMkLst>
          <pc:docMk/>
          <pc:sldMk cId="3871114437" sldId="274"/>
        </pc:sldMkLst>
        <pc:spChg chg="del">
          <ac:chgData name="Kelly Newbold" userId="0c76f106-4bfe-464b-9e05-23ae0c0e872a" providerId="ADAL" clId="{3C4740EF-290C-42A1-857B-9DA6CDC488FC}" dt="2019-05-06T17:45:23.656" v="183" actId="478"/>
          <ac:spMkLst>
            <pc:docMk/>
            <pc:sldMk cId="3871114437" sldId="274"/>
            <ac:spMk id="2" creationId="{396BDC4D-D406-43E2-9C40-4CE128AEF3EF}"/>
          </ac:spMkLst>
        </pc:spChg>
        <pc:spChg chg="del">
          <ac:chgData name="Kelly Newbold" userId="0c76f106-4bfe-464b-9e05-23ae0c0e872a" providerId="ADAL" clId="{3C4740EF-290C-42A1-857B-9DA6CDC488FC}" dt="2019-05-06T17:45:25.131" v="184" actId="478"/>
          <ac:spMkLst>
            <pc:docMk/>
            <pc:sldMk cId="3871114437" sldId="274"/>
            <ac:spMk id="3" creationId="{9FEB0146-ABAC-46C4-95D8-88403A44AE39}"/>
          </ac:spMkLst>
        </pc:spChg>
        <pc:picChg chg="add mod">
          <ac:chgData name="Kelly Newbold" userId="0c76f106-4bfe-464b-9e05-23ae0c0e872a" providerId="ADAL" clId="{3C4740EF-290C-42A1-857B-9DA6CDC488FC}" dt="2019-05-06T17:46:42.520" v="197" actId="1076"/>
          <ac:picMkLst>
            <pc:docMk/>
            <pc:sldMk cId="3871114437" sldId="274"/>
            <ac:picMk id="4" creationId="{2B122A4B-002D-4ABC-A073-80DB8CB2AFCE}"/>
          </ac:picMkLst>
        </pc:picChg>
        <pc:picChg chg="add mod">
          <ac:chgData name="Kelly Newbold" userId="0c76f106-4bfe-464b-9e05-23ae0c0e872a" providerId="ADAL" clId="{3C4740EF-290C-42A1-857B-9DA6CDC488FC}" dt="2019-05-06T17:46:37.522" v="195" actId="14100"/>
          <ac:picMkLst>
            <pc:docMk/>
            <pc:sldMk cId="3871114437" sldId="274"/>
            <ac:picMk id="5" creationId="{2AA9A05D-644F-4B38-A77A-590C18ADDC41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50:04.442" v="236" actId="14100"/>
        <pc:sldMkLst>
          <pc:docMk/>
          <pc:sldMk cId="593687842" sldId="275"/>
        </pc:sldMkLst>
        <pc:spChg chg="del">
          <ac:chgData name="Kelly Newbold" userId="0c76f106-4bfe-464b-9e05-23ae0c0e872a" providerId="ADAL" clId="{3C4740EF-290C-42A1-857B-9DA6CDC488FC}" dt="2019-05-06T17:49:10.227" v="226" actId="478"/>
          <ac:spMkLst>
            <pc:docMk/>
            <pc:sldMk cId="593687842" sldId="275"/>
            <ac:spMk id="2" creationId="{0F47B1D2-6C5C-4C5F-83E1-C5ADD9A98DA9}"/>
          </ac:spMkLst>
        </pc:spChg>
        <pc:spChg chg="del">
          <ac:chgData name="Kelly Newbold" userId="0c76f106-4bfe-464b-9e05-23ae0c0e872a" providerId="ADAL" clId="{3C4740EF-290C-42A1-857B-9DA6CDC488FC}" dt="2019-05-06T17:49:11.908" v="227" actId="478"/>
          <ac:spMkLst>
            <pc:docMk/>
            <pc:sldMk cId="593687842" sldId="275"/>
            <ac:spMk id="3" creationId="{CD21009F-0FE8-4BFC-A9D5-0C1CABAF7C60}"/>
          </ac:spMkLst>
        </pc:spChg>
        <pc:picChg chg="add mod">
          <ac:chgData name="Kelly Newbold" userId="0c76f106-4bfe-464b-9e05-23ae0c0e872a" providerId="ADAL" clId="{3C4740EF-290C-42A1-857B-9DA6CDC488FC}" dt="2019-05-06T17:49:41.672" v="232" actId="14100"/>
          <ac:picMkLst>
            <pc:docMk/>
            <pc:sldMk cId="593687842" sldId="275"/>
            <ac:picMk id="4" creationId="{142B4366-85E5-4F8E-993B-783249FA6FC6}"/>
          </ac:picMkLst>
        </pc:picChg>
        <pc:picChg chg="add mod">
          <ac:chgData name="Kelly Newbold" userId="0c76f106-4bfe-464b-9e05-23ae0c0e872a" providerId="ADAL" clId="{3C4740EF-290C-42A1-857B-9DA6CDC488FC}" dt="2019-05-06T17:50:04.442" v="236" actId="14100"/>
          <ac:picMkLst>
            <pc:docMk/>
            <pc:sldMk cId="593687842" sldId="275"/>
            <ac:picMk id="5" creationId="{4BE6F714-4D9D-4D65-9B83-1CAD66148811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47:47.055" v="208" actId="14100"/>
        <pc:sldMkLst>
          <pc:docMk/>
          <pc:sldMk cId="3802563604" sldId="276"/>
        </pc:sldMkLst>
        <pc:spChg chg="del">
          <ac:chgData name="Kelly Newbold" userId="0c76f106-4bfe-464b-9e05-23ae0c0e872a" providerId="ADAL" clId="{3C4740EF-290C-42A1-857B-9DA6CDC488FC}" dt="2019-05-06T17:46:51.667" v="198" actId="478"/>
          <ac:spMkLst>
            <pc:docMk/>
            <pc:sldMk cId="3802563604" sldId="276"/>
            <ac:spMk id="2" creationId="{655CAFE1-2FC6-47AD-A18C-F1D7862CA1AC}"/>
          </ac:spMkLst>
        </pc:spChg>
        <pc:spChg chg="del">
          <ac:chgData name="Kelly Newbold" userId="0c76f106-4bfe-464b-9e05-23ae0c0e872a" providerId="ADAL" clId="{3C4740EF-290C-42A1-857B-9DA6CDC488FC}" dt="2019-05-06T17:46:53.856" v="199" actId="478"/>
          <ac:spMkLst>
            <pc:docMk/>
            <pc:sldMk cId="3802563604" sldId="276"/>
            <ac:spMk id="3" creationId="{FB9B8FCB-EE65-4508-89BD-6DC1467AAE24}"/>
          </ac:spMkLst>
        </pc:spChg>
        <pc:picChg chg="add mod">
          <ac:chgData name="Kelly Newbold" userId="0c76f106-4bfe-464b-9e05-23ae0c0e872a" providerId="ADAL" clId="{3C4740EF-290C-42A1-857B-9DA6CDC488FC}" dt="2019-05-06T17:47:20.730" v="203" actId="14100"/>
          <ac:picMkLst>
            <pc:docMk/>
            <pc:sldMk cId="3802563604" sldId="276"/>
            <ac:picMk id="4" creationId="{90F15E1D-18B0-493D-9CE8-57F17E10F622}"/>
          </ac:picMkLst>
        </pc:picChg>
        <pc:picChg chg="add mod">
          <ac:chgData name="Kelly Newbold" userId="0c76f106-4bfe-464b-9e05-23ae0c0e872a" providerId="ADAL" clId="{3C4740EF-290C-42A1-857B-9DA6CDC488FC}" dt="2019-05-06T17:47:47.055" v="208" actId="14100"/>
          <ac:picMkLst>
            <pc:docMk/>
            <pc:sldMk cId="3802563604" sldId="276"/>
            <ac:picMk id="5" creationId="{7B89AAA8-6150-453A-B2CA-B5AA4DC495A5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48:53.593" v="221" actId="14100"/>
        <pc:sldMkLst>
          <pc:docMk/>
          <pc:sldMk cId="183942260" sldId="277"/>
        </pc:sldMkLst>
        <pc:spChg chg="del">
          <ac:chgData name="Kelly Newbold" userId="0c76f106-4bfe-464b-9e05-23ae0c0e872a" providerId="ADAL" clId="{3C4740EF-290C-42A1-857B-9DA6CDC488FC}" dt="2019-05-06T17:47:54.605" v="209" actId="478"/>
          <ac:spMkLst>
            <pc:docMk/>
            <pc:sldMk cId="183942260" sldId="277"/>
            <ac:spMk id="2" creationId="{B0F162AD-CE9F-47A8-B464-CE660A5BBCFB}"/>
          </ac:spMkLst>
        </pc:spChg>
        <pc:spChg chg="del">
          <ac:chgData name="Kelly Newbold" userId="0c76f106-4bfe-464b-9e05-23ae0c0e872a" providerId="ADAL" clId="{3C4740EF-290C-42A1-857B-9DA6CDC488FC}" dt="2019-05-06T17:47:56.337" v="210" actId="478"/>
          <ac:spMkLst>
            <pc:docMk/>
            <pc:sldMk cId="183942260" sldId="277"/>
            <ac:spMk id="3" creationId="{1B3939CA-064B-4C53-B799-08BF49E52376}"/>
          </ac:spMkLst>
        </pc:spChg>
        <pc:picChg chg="add mod">
          <ac:chgData name="Kelly Newbold" userId="0c76f106-4bfe-464b-9e05-23ae0c0e872a" providerId="ADAL" clId="{3C4740EF-290C-42A1-857B-9DA6CDC488FC}" dt="2019-05-06T17:48:20.793" v="214" actId="14100"/>
          <ac:picMkLst>
            <pc:docMk/>
            <pc:sldMk cId="183942260" sldId="277"/>
            <ac:picMk id="4" creationId="{9B5FDC53-F0FE-4CBC-B9D9-7F815D10A76B}"/>
          </ac:picMkLst>
        </pc:picChg>
        <pc:picChg chg="add mod">
          <ac:chgData name="Kelly Newbold" userId="0c76f106-4bfe-464b-9e05-23ae0c0e872a" providerId="ADAL" clId="{3C4740EF-290C-42A1-857B-9DA6CDC488FC}" dt="2019-05-06T17:48:53.593" v="221" actId="14100"/>
          <ac:picMkLst>
            <pc:docMk/>
            <pc:sldMk cId="183942260" sldId="277"/>
            <ac:picMk id="5" creationId="{D12E1E36-F8E2-4073-90B7-AEAA0628CA58}"/>
          </ac:picMkLst>
        </pc:picChg>
      </pc:sldChg>
      <pc:sldChg chg="add del">
        <pc:chgData name="Kelly Newbold" userId="0c76f106-4bfe-464b-9e05-23ae0c0e872a" providerId="ADAL" clId="{3C4740EF-290C-42A1-857B-9DA6CDC488FC}" dt="2019-05-06T17:53:50.031" v="271" actId="2696"/>
        <pc:sldMkLst>
          <pc:docMk/>
          <pc:sldMk cId="1305695529" sldId="278"/>
        </pc:sldMkLst>
      </pc:sldChg>
      <pc:sldChg chg="addSp delSp modSp add setBg">
        <pc:chgData name="Kelly Newbold" userId="0c76f106-4bfe-464b-9e05-23ae0c0e872a" providerId="ADAL" clId="{3C4740EF-290C-42A1-857B-9DA6CDC488FC}" dt="2019-05-06T17:53:28.292" v="270"/>
        <pc:sldMkLst>
          <pc:docMk/>
          <pc:sldMk cId="3659340473" sldId="279"/>
        </pc:sldMkLst>
        <pc:spChg chg="del">
          <ac:chgData name="Kelly Newbold" userId="0c76f106-4bfe-464b-9e05-23ae0c0e872a" providerId="ADAL" clId="{3C4740EF-290C-42A1-857B-9DA6CDC488FC}" dt="2019-05-06T17:52:24.609" v="260" actId="478"/>
          <ac:spMkLst>
            <pc:docMk/>
            <pc:sldMk cId="3659340473" sldId="279"/>
            <ac:spMk id="2" creationId="{C8F66506-2B96-40E0-998B-69DA7B3D4076}"/>
          </ac:spMkLst>
        </pc:spChg>
        <pc:spChg chg="del">
          <ac:chgData name="Kelly Newbold" userId="0c76f106-4bfe-464b-9e05-23ae0c0e872a" providerId="ADAL" clId="{3C4740EF-290C-42A1-857B-9DA6CDC488FC}" dt="2019-05-06T17:52:27.268" v="261" actId="478"/>
          <ac:spMkLst>
            <pc:docMk/>
            <pc:sldMk cId="3659340473" sldId="279"/>
            <ac:spMk id="3" creationId="{E18DF8FF-E16C-4F3A-BDBA-51A207E4A9ED}"/>
          </ac:spMkLst>
        </pc:spChg>
        <pc:picChg chg="add mod">
          <ac:chgData name="Kelly Newbold" userId="0c76f106-4bfe-464b-9e05-23ae0c0e872a" providerId="ADAL" clId="{3C4740EF-290C-42A1-857B-9DA6CDC488FC}" dt="2019-05-06T17:52:51.650" v="265" actId="14100"/>
          <ac:picMkLst>
            <pc:docMk/>
            <pc:sldMk cId="3659340473" sldId="279"/>
            <ac:picMk id="4" creationId="{EA93DBD9-5D27-45E3-879C-C9F3A8BB7C60}"/>
          </ac:picMkLst>
        </pc:picChg>
        <pc:picChg chg="add mod">
          <ac:chgData name="Kelly Newbold" userId="0c76f106-4bfe-464b-9e05-23ae0c0e872a" providerId="ADAL" clId="{3C4740EF-290C-42A1-857B-9DA6CDC488FC}" dt="2019-05-06T17:53:19.026" v="269" actId="14100"/>
          <ac:picMkLst>
            <pc:docMk/>
            <pc:sldMk cId="3659340473" sldId="279"/>
            <ac:picMk id="5" creationId="{6201967F-1FCC-43D5-91F4-ABBBDEC6EFE7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52:20.047" v="259" actId="14100"/>
        <pc:sldMkLst>
          <pc:docMk/>
          <pc:sldMk cId="1363112751" sldId="280"/>
        </pc:sldMkLst>
        <pc:spChg chg="del">
          <ac:chgData name="Kelly Newbold" userId="0c76f106-4bfe-464b-9e05-23ae0c0e872a" providerId="ADAL" clId="{3C4740EF-290C-42A1-857B-9DA6CDC488FC}" dt="2019-05-06T17:51:13.827" v="247" actId="478"/>
          <ac:spMkLst>
            <pc:docMk/>
            <pc:sldMk cId="1363112751" sldId="280"/>
            <ac:spMk id="2" creationId="{F9A51DFF-F16C-4E18-A162-1D311B295F24}"/>
          </ac:spMkLst>
        </pc:spChg>
        <pc:spChg chg="del">
          <ac:chgData name="Kelly Newbold" userId="0c76f106-4bfe-464b-9e05-23ae0c0e872a" providerId="ADAL" clId="{3C4740EF-290C-42A1-857B-9DA6CDC488FC}" dt="2019-05-06T17:51:17.497" v="248" actId="478"/>
          <ac:spMkLst>
            <pc:docMk/>
            <pc:sldMk cId="1363112751" sldId="280"/>
            <ac:spMk id="3" creationId="{9AC581E5-1461-4ECF-AB9D-63095FBEAE1D}"/>
          </ac:spMkLst>
        </pc:spChg>
        <pc:picChg chg="add mod">
          <ac:chgData name="Kelly Newbold" userId="0c76f106-4bfe-464b-9e05-23ae0c0e872a" providerId="ADAL" clId="{3C4740EF-290C-42A1-857B-9DA6CDC488FC}" dt="2019-05-06T17:51:43.576" v="252" actId="14100"/>
          <ac:picMkLst>
            <pc:docMk/>
            <pc:sldMk cId="1363112751" sldId="280"/>
            <ac:picMk id="4" creationId="{0F91BF3A-C938-4678-837F-F406AC94111D}"/>
          </ac:picMkLst>
        </pc:picChg>
        <pc:picChg chg="add mod">
          <ac:chgData name="Kelly Newbold" userId="0c76f106-4bfe-464b-9e05-23ae0c0e872a" providerId="ADAL" clId="{3C4740EF-290C-42A1-857B-9DA6CDC488FC}" dt="2019-05-06T17:52:20.047" v="259" actId="14100"/>
          <ac:picMkLst>
            <pc:docMk/>
            <pc:sldMk cId="1363112751" sldId="280"/>
            <ac:picMk id="5" creationId="{842A8507-7E88-4BA7-8299-5D372D5D653C}"/>
          </ac:picMkLst>
        </pc:picChg>
      </pc:sldChg>
      <pc:sldChg chg="addSp delSp modSp add">
        <pc:chgData name="Kelly Newbold" userId="0c76f106-4bfe-464b-9e05-23ae0c0e872a" providerId="ADAL" clId="{3C4740EF-290C-42A1-857B-9DA6CDC488FC}" dt="2019-05-06T17:51:09.496" v="246" actId="14100"/>
        <pc:sldMkLst>
          <pc:docMk/>
          <pc:sldMk cId="390884200" sldId="281"/>
        </pc:sldMkLst>
        <pc:spChg chg="del">
          <ac:chgData name="Kelly Newbold" userId="0c76f106-4bfe-464b-9e05-23ae0c0e872a" providerId="ADAL" clId="{3C4740EF-290C-42A1-857B-9DA6CDC488FC}" dt="2019-05-06T17:50:13.123" v="237" actId="478"/>
          <ac:spMkLst>
            <pc:docMk/>
            <pc:sldMk cId="390884200" sldId="281"/>
            <ac:spMk id="2" creationId="{9B4BEBD8-5554-4272-9F36-C7D4A4317603}"/>
          </ac:spMkLst>
        </pc:spChg>
        <pc:spChg chg="del">
          <ac:chgData name="Kelly Newbold" userId="0c76f106-4bfe-464b-9e05-23ae0c0e872a" providerId="ADAL" clId="{3C4740EF-290C-42A1-857B-9DA6CDC488FC}" dt="2019-05-06T17:50:14.531" v="238" actId="478"/>
          <ac:spMkLst>
            <pc:docMk/>
            <pc:sldMk cId="390884200" sldId="281"/>
            <ac:spMk id="3" creationId="{1F59D75D-6D3B-4406-ABCF-6C81290F45F7}"/>
          </ac:spMkLst>
        </pc:spChg>
        <pc:picChg chg="add mod">
          <ac:chgData name="Kelly Newbold" userId="0c76f106-4bfe-464b-9e05-23ae0c0e872a" providerId="ADAL" clId="{3C4740EF-290C-42A1-857B-9DA6CDC488FC}" dt="2019-05-06T17:50:44.193" v="242" actId="14100"/>
          <ac:picMkLst>
            <pc:docMk/>
            <pc:sldMk cId="390884200" sldId="281"/>
            <ac:picMk id="4" creationId="{100E784B-BEC4-4AFE-9C80-56AF3239D432}"/>
          </ac:picMkLst>
        </pc:picChg>
        <pc:picChg chg="add mod">
          <ac:chgData name="Kelly Newbold" userId="0c76f106-4bfe-464b-9e05-23ae0c0e872a" providerId="ADAL" clId="{3C4740EF-290C-42A1-857B-9DA6CDC488FC}" dt="2019-05-06T17:51:09.496" v="246" actId="14100"/>
          <ac:picMkLst>
            <pc:docMk/>
            <pc:sldMk cId="390884200" sldId="281"/>
            <ac:picMk id="5" creationId="{23CE180E-A839-4B3E-9D87-0D4886980D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ECD0E-CAAA-4FAB-A54F-8998549B6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DFD1E6-BF85-4009-9B54-971126CEC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1A185-0C8E-4C55-ABAD-C0438987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E69B55-8072-4AF8-8E68-C1D940A4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ED02A8-37D7-42CF-B479-04DEF231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1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AE405-73E1-4346-8A4C-D8726D96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A11D9-E848-4A85-8035-A483BCB18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F5885-32FC-4524-81C1-3C49889D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CFB6A5-DB37-454F-B913-FB95675A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15A32-FCAE-43C4-9CF5-2F44C358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5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5FF59E-3677-4EEC-B478-12ECAF4B3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C2472-20BE-4A2A-BA22-8B4A0F4FF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FB989D-776C-40F3-A894-517B7C4F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CD0839-9B3C-417B-A6F9-DD9DB79A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AA6B5D-FF18-4557-87B8-50952510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9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22B93-58E6-492F-BD96-029358C0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807FFF-3B71-4657-9652-C66A993CE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EA8E9-3673-4CD8-B45D-40520C5E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B98D4-EA79-4B8C-BFF0-9EC220E3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DEF7B3-A4C0-4849-8535-5A510B0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1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C87BB-36F5-4960-918B-106C1B50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598C09-2D00-4DCB-AEBB-720B72322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1D6D1-873E-4412-BFA4-408C095E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310D0-105E-4B7D-89A1-4254570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42D043-5757-41D4-A955-A5C87D4E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C9288-EB40-469A-A6C1-9C88C875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0C972C-960F-4715-8FEE-B57CEECE2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21CD2E-2C08-479A-B0F3-58AFAD41E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A30B32-BC2A-4E13-B3A1-80B164E6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5E46B-CE66-4953-856C-DE01D285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366401-44F0-4096-96AA-A9945D0E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9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C61EC-3BEE-4824-92E4-8BEA1586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4BF793-0156-47E7-8CB3-60E97838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1206-EAE7-492B-9775-364292B6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8283DF-9FE4-48BB-9E5B-CFD15A67E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E72F2F-83CD-4302-9C7F-7CA5744C8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89B9CF-E2AD-4B30-BF87-7CDD5228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256A65-5298-4F53-B726-E6A5E694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D35D19-DB44-4F32-A2DF-06559D44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3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F542D-6AF6-4096-B4A4-AFA74F75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D3CD7D-6BE5-4D30-80F3-84D219C4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653DDA-022E-47FF-A8AF-782EEF71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869DCF-1D40-4F6F-A166-E4C795DB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0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E50AE4-BFBD-44C4-99F4-8382A911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04BF41-2CCA-4EBB-AB99-6C0E40BC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E36485-A75E-4F46-914A-5737687E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19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3F97E-4894-4ABA-B2D0-398120B7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0CAF85-3A7B-4A3C-9332-C6C7B749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90E216-C240-4888-8400-2A518CB60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F80FC8-01B9-41F3-A9BD-D19D0D4E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A2046B-7703-4D56-9283-DC8D0AD7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4C0399-2626-4FA3-8C75-5E409DBC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8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FDC44-04BC-4A9E-8398-F97E34AE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96411B-7A9C-45E4-B6E9-E9B1B6CCF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DD519C-CA25-4196-AD90-916AD0098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C52441-0D0E-4D2F-80EC-3FDFAEED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428CB-79ED-4FB7-BDE4-4F639BF3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35EC27-2468-416E-B1B0-D083ABE8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9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CFFB35-ECD8-44C0-B944-DE64C91C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2B35C6-FF87-4D90-ABE3-A647EAB40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4A1773-FD6A-4102-81CB-E09C807AE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43D0-4A7D-4A25-8971-E66E9A262AC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4033E4-8EBA-4F1A-9359-29F718175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DB7A4-1ECD-4F71-8CA9-C6D366221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398B-1CA5-46D2-8988-FC114226A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5B919E-FB5C-4682-98C9-75757D814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5463540" cy="68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8F3DE-249A-41EB-AA72-63B19E6C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58" y="57955"/>
            <a:ext cx="4679742" cy="6457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A819D8-74B2-4398-B178-4B9B80A4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05"/>
            <a:ext cx="4749852" cy="67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DFE99E-03EA-4458-90D7-F7D79B4B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18" y="390187"/>
            <a:ext cx="4564381" cy="5945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3B5917-6687-4158-83D8-B43275D9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7625"/>
            <a:ext cx="4876801" cy="60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BA60FE-6623-4A47-A56B-7124227AC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20" y="941070"/>
            <a:ext cx="4636980" cy="4613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515DF2-78F7-4F07-855C-C26A3E23F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46" y="274667"/>
            <a:ext cx="4405314" cy="63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8187CB-E84D-4833-A6ED-E4752322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637"/>
            <a:ext cx="4495800" cy="6358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702EBC-EEC9-4B75-BE91-C0B6A570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01018"/>
            <a:ext cx="4131703" cy="58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D2DED2-E5D9-42BB-9E4A-C861F9CC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28" y="370176"/>
            <a:ext cx="4321873" cy="5893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A3F760-FB25-49F9-A038-2ABF8AAC1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31765"/>
            <a:ext cx="4316353" cy="58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08E4ED-1DBB-4349-9865-BA040CD1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" y="159614"/>
            <a:ext cx="4792981" cy="6543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9C918C-C14F-4286-ABCC-EC96366F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307"/>
            <a:ext cx="4991100" cy="64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3FC51A-7005-4817-AD2F-C9EFB15F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80944"/>
            <a:ext cx="4632960" cy="6595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74466F-7DE3-47F7-B0FC-000ED5AA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346819"/>
            <a:ext cx="4221480" cy="610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7508B8-5545-4569-9AE2-74558C06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274320"/>
            <a:ext cx="4769169" cy="6358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E5A461-2732-466E-9F34-9D57DC583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92" y="133424"/>
            <a:ext cx="4400756" cy="63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CB8227-844B-4D8D-A802-F6965142D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4370"/>
            <a:ext cx="4495801" cy="6245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4C3F17-9F7A-4E65-8707-94AAE313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80" y="391374"/>
            <a:ext cx="4446680" cy="61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122A4B-002D-4ABC-A073-80DB8CB2A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" y="431302"/>
            <a:ext cx="4472940" cy="6084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A9A05D-644F-4B38-A77A-590C18ADD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1302"/>
            <a:ext cx="4683508" cy="64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8C8053-3417-410E-AE99-43C1869A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838" y="52311"/>
            <a:ext cx="4953539" cy="67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F15E1D-18B0-493D-9CE8-57F17E10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155542"/>
            <a:ext cx="4290061" cy="6363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89AAA8-6150-453A-B2CA-B5AA4DC49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55542"/>
            <a:ext cx="4462788" cy="61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5FDC53-F0FE-4CBC-B9D9-7F815D10A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31" y="207654"/>
            <a:ext cx="4534769" cy="6353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2E1E36-F8E2-4073-90B7-AEAA0628C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4397"/>
            <a:ext cx="4859615" cy="63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2B4366-85E5-4F8E-993B-783249FA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464188"/>
            <a:ext cx="4290060" cy="5913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E6F714-4D9D-4D65-9B83-1CAD6614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35392"/>
            <a:ext cx="4382687" cy="60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0E784B-BEC4-4AFE-9C80-56AF3239D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03" y="122624"/>
            <a:ext cx="4545097" cy="6346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CE180E-A839-4B3E-9D87-0D488698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230"/>
            <a:ext cx="4408228" cy="59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91BF3A-C938-4678-837F-F406AC94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210128"/>
            <a:ext cx="4404361" cy="6385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2A8507-7E88-4BA7-8299-5D372D5D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1006"/>
            <a:ext cx="4465320" cy="63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93DBD9-5D27-45E3-879C-C9F3A8BB7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256430"/>
            <a:ext cx="4175760" cy="6222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01967F-1FCC-43D5-91F4-ABBBDEC6E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939" y="252602"/>
            <a:ext cx="4499509" cy="62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96FFF4-A8CC-4340-94C5-D89F43664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0740" cy="6910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98C2B2-FFC9-4000-8454-F9DE3EDA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0"/>
            <a:ext cx="5585460" cy="68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57B681-2AEE-4377-AC2B-AAE016B9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" y="180022"/>
            <a:ext cx="6869461" cy="6677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4F6AC8-A305-4890-A261-A25434BC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022"/>
            <a:ext cx="5778818" cy="65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E22374-16CB-4757-BBCB-5613E4C8E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-256094"/>
            <a:ext cx="6269888" cy="605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323802-266D-4BFD-A80C-8B416D56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262890"/>
            <a:ext cx="5479733" cy="6438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709" y="2169447"/>
            <a:ext cx="615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t</a:t>
            </a:r>
            <a:r>
              <a:rPr lang="en-GB" sz="7200" dirty="0" smtClean="0"/>
              <a:t>hank you????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5722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0ACB12-011F-484C-B59A-0DCC5E333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9260" cy="6888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198A8A-ED42-4158-A0AE-19FA471A0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60" y="-1"/>
            <a:ext cx="5509260" cy="69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05C9E1-B5BF-43C6-85A1-EA7D5476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336" y="495849"/>
            <a:ext cx="4853884" cy="586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E893DB-6576-4F8F-A43A-A3298A3AD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1" y="495849"/>
            <a:ext cx="4632960" cy="58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C4F1F-836F-4663-893E-61BAC64E5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84" y="298248"/>
            <a:ext cx="4375117" cy="6073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F3B43D-6041-43CF-ACFA-4C0F041C3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19" y="298248"/>
            <a:ext cx="4323651" cy="60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F0EDFC-75CC-47D6-8FC9-46CF03CB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9" y="283687"/>
            <a:ext cx="4511040" cy="6290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B92D25-EA79-46B9-BD33-F4A083F7E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822" y="283688"/>
            <a:ext cx="4109466" cy="58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</Words>
  <Application>Microsoft Office PowerPoint</Application>
  <PresentationFormat>Custom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JAY NEWBOLD</dc:creator>
  <cp:lastModifiedBy>Teacher</cp:lastModifiedBy>
  <cp:revision>3</cp:revision>
  <dcterms:created xsi:type="dcterms:W3CDTF">2019-04-23T11:45:51Z</dcterms:created>
  <dcterms:modified xsi:type="dcterms:W3CDTF">2020-04-28T11:59:14Z</dcterms:modified>
</cp:coreProperties>
</file>